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26638" cy="14301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92" d="100"/>
          <a:sy n="92" d="100"/>
        </p:scale>
        <p:origin x="-216" y="-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8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5755A96E-11E0-0F6C-E17D-9512A10068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573"/>
          </a:xfrm>
          <a:prstGeom prst="rect">
            <a:avLst/>
          </a:prstGeom>
        </p:spPr>
        <p:txBody>
          <a:bodyPr vert="horz" lIns="133493" tIns="66747" rIns="133493" bIns="66747" rtlCol="0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DA98D720-3130-7ABC-8F28-9ADE43956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717573"/>
          </a:xfrm>
          <a:prstGeom prst="rect">
            <a:avLst/>
          </a:prstGeom>
        </p:spPr>
        <p:txBody>
          <a:bodyPr vert="horz" lIns="133493" tIns="66747" rIns="133493" bIns="66747" rtlCol="0"/>
          <a:lstStyle>
            <a:lvl1pPr algn="r">
              <a:defRPr sz="1800"/>
            </a:lvl1pPr>
          </a:lstStyle>
          <a:p>
            <a:fld id="{7E391349-3B0D-42E1-940C-E5DE67798B46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1D53A2F1-FCBB-7F96-3942-6E779DFC28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3584218"/>
            <a:ext cx="4301543" cy="717572"/>
          </a:xfrm>
          <a:prstGeom prst="rect">
            <a:avLst/>
          </a:prstGeom>
        </p:spPr>
        <p:txBody>
          <a:bodyPr vert="horz" lIns="133493" tIns="66747" rIns="133493" bIns="66747" rtlCol="0" anchor="b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345784C5-CC55-79BC-5C09-2315D11F46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798" y="13584218"/>
            <a:ext cx="4301543" cy="717572"/>
          </a:xfrm>
          <a:prstGeom prst="rect">
            <a:avLst/>
          </a:prstGeom>
        </p:spPr>
        <p:txBody>
          <a:bodyPr vert="horz" lIns="133493" tIns="66747" rIns="133493" bIns="66747" rtlCol="0" anchor="b"/>
          <a:lstStyle>
            <a:lvl1pPr algn="r">
              <a:defRPr sz="1800"/>
            </a:lvl1pPr>
          </a:lstStyle>
          <a:p>
            <a:fld id="{AF4A518D-54A0-4B57-9998-356C4DA3C2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4350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573"/>
          </a:xfrm>
          <a:prstGeom prst="rect">
            <a:avLst/>
          </a:prstGeom>
        </p:spPr>
        <p:txBody>
          <a:bodyPr vert="horz" lIns="133493" tIns="66747" rIns="133493" bIns="66747" rtlCol="0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573"/>
          </a:xfrm>
          <a:prstGeom prst="rect">
            <a:avLst/>
          </a:prstGeom>
        </p:spPr>
        <p:txBody>
          <a:bodyPr vert="horz" lIns="133493" tIns="66747" rIns="133493" bIns="66747" rtlCol="0"/>
          <a:lstStyle>
            <a:lvl1pPr algn="r">
              <a:defRPr sz="1800"/>
            </a:lvl1pPr>
          </a:lstStyle>
          <a:p>
            <a:fld id="{F9B3FA51-AD78-4388-B62B-F83124BCD0DA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789113"/>
            <a:ext cx="8580438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493" tIns="66747" rIns="133493" bIns="6674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4" y="6882735"/>
            <a:ext cx="7941310" cy="5631329"/>
          </a:xfrm>
          <a:prstGeom prst="rect">
            <a:avLst/>
          </a:prstGeom>
        </p:spPr>
        <p:txBody>
          <a:bodyPr vert="horz" lIns="133493" tIns="66747" rIns="133493" bIns="66747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584218"/>
            <a:ext cx="4301543" cy="717572"/>
          </a:xfrm>
          <a:prstGeom prst="rect">
            <a:avLst/>
          </a:prstGeom>
        </p:spPr>
        <p:txBody>
          <a:bodyPr vert="horz" lIns="133493" tIns="66747" rIns="133493" bIns="66747" rtlCol="0" anchor="b"/>
          <a:lstStyle>
            <a:lvl1pPr algn="l">
              <a:defRPr sz="18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798" y="13584218"/>
            <a:ext cx="4301543" cy="717572"/>
          </a:xfrm>
          <a:prstGeom prst="rect">
            <a:avLst/>
          </a:prstGeom>
        </p:spPr>
        <p:txBody>
          <a:bodyPr vert="horz" lIns="133493" tIns="66747" rIns="133493" bIns="66747" rtlCol="0" anchor="b"/>
          <a:lstStyle>
            <a:lvl1pPr algn="r">
              <a:defRPr sz="1800"/>
            </a:lvl1pPr>
          </a:lstStyle>
          <a:p>
            <a:fld id="{1AD2B0CD-1BB6-4C8B-B666-982B2DCAD2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874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9B0293E-8A68-4578-B082-E042A3379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581F98F5-6CDA-4BF2-5400-88E0F5560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26005F8-4980-BDF9-2646-15880291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97BC9E9-EF45-6F33-1EF0-994B243FD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81E0DB8-E8A1-34B6-59BF-CFFE5C4EC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42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8E98AE6-E74F-8754-3139-5F93CDBC1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168E75AB-1AD8-168D-ACE6-971580BBC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F8224BE-80E7-BE53-FC06-446DA92D7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FB6D08B-888D-199A-C3E9-D5EB12A2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D36900E-B362-000E-EE9F-07C0C601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16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B32C4A85-96B6-8D11-AE9E-71C845E59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7DC53438-66A5-EE26-CE51-E5E66BB92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C11D70C-6D9D-9944-0294-DE78F7AF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79D2233-138E-4473-56EF-7475C0B9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08130DF-77A0-6619-7F9C-F8257A8B2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4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F045046-4324-C087-F348-A0B91DA7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5030B39-8BE7-3559-5E8C-D6556A5BF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C6A9979-7B94-0D2E-269A-ADC760F8F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12A1692-9D91-61DD-FE55-275251EB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13857272-1B71-2600-4935-1403E30A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62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A5458B7-EABC-F850-DB10-CE605156A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79D73023-F670-F856-17E2-023C1ECF0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F3713F2-7287-13F5-3CDC-8998E8D78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692E894-C204-0B8F-2DA4-D00E95D8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57FF96D-876B-A810-23AE-3824CC26D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99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5471E6-B039-8ADA-694E-21BDCCF2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457BB40-9B1A-6539-8902-E9598CDA6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A4706269-BF4B-10C7-F62F-D49C8494C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6D5912F5-A53E-5FEB-278A-F06DBD95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561471F4-5A28-3AEB-2A82-AEEA2B7E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7E0A38C-7764-1765-1E21-8FD86FFCA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84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E0EBA82-971E-C12F-DA93-B207B39E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6CBEDE14-1048-D6FB-2FAD-A613E097C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86FDC9CB-5AB7-41B6-4B38-8E4CC8F92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36C7E2E9-6481-03F2-C651-CEFE434744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6DD60AB7-713F-1FCD-D273-A379A3B68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59B18528-8489-2954-A4B4-29649AEE9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F8D7CBE5-4F8D-9B99-73FE-40DF9D9B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7A24ABB3-4B4D-973D-F274-A7EF54AE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4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FFD64FE-1F6C-1ABE-6DD8-5426CA481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32993F8B-45B3-507A-4854-6A405241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0880943F-E66D-8D80-A631-9A47A1F60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8ADBF892-5E33-7B58-1564-EBF97B21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76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63BD78F3-817E-68F8-1177-4440B5176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FAB303D6-5BA7-9383-8C4F-8A13D399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250407AC-5A6E-4BE0-1683-3A2E10764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13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4DC990F-511D-1A4D-6AE6-654A52B1F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1B43E37-81CB-2E61-1376-4D93F11E9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868746E3-7543-1046-0AED-4C6057CB2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7C68B661-CA00-F1B3-20D7-ED1A67A6A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3FD8C09C-6CCF-7765-59AA-7208C6BE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567963B-B4EB-8EB4-C5EF-412A7D60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70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5473C9B-5E60-7A4B-7F4D-7FEEB6BB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F71E5FD1-38E8-9A27-F461-BD664816CB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2D9654E0-7EC0-919A-80CF-7D9227476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651384AA-AFC7-A44B-B4AF-37715908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48839F06-8145-A6EF-DB2D-D8B19C3CA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B592D263-A3ED-79AD-3C4E-8E85AD99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342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5E4E00D2-E740-CBE4-8759-24CD14EF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F4CDF571-6DE1-4A58-B427-A472FFD6E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47595BB-7F1D-CB2D-D0AE-A65AD8C3C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3438F-B822-4A34-B1D9-570D1376014C}" type="datetimeFigureOut">
              <a:rPr lang="de-DE" smtClean="0"/>
              <a:t>14.11.2023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08BA139-FC4E-74BF-9A92-01DE9CECE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62D2AF-0FC3-4704-64AD-6FE65FFBC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407B7-9872-4FFA-8DAB-F98BBC18C69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004B0708-77D1-907F-F9FB-46C4859D555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5925312" y="6736080"/>
            <a:ext cx="369888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de-DE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33907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uppieren 67">
            <a:extLst>
              <a:ext uri="{FF2B5EF4-FFF2-40B4-BE49-F238E27FC236}">
                <a16:creationId xmlns:a16="http://schemas.microsoft.com/office/drawing/2014/main" xmlns="" id="{3703AFD8-0A97-174E-9B96-D33AC9FDE482}"/>
              </a:ext>
            </a:extLst>
          </p:cNvPr>
          <p:cNvGrpSpPr/>
          <p:nvPr/>
        </p:nvGrpSpPr>
        <p:grpSpPr>
          <a:xfrm>
            <a:off x="940126" y="453575"/>
            <a:ext cx="9917529" cy="6412937"/>
            <a:chOff x="940126" y="453575"/>
            <a:chExt cx="9917529" cy="6412937"/>
          </a:xfrm>
        </p:grpSpPr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xmlns="" id="{D09C4556-C3AF-3458-20F8-3588F8790757}"/>
                </a:ext>
              </a:extLst>
            </p:cNvPr>
            <p:cNvGrpSpPr/>
            <p:nvPr/>
          </p:nvGrpSpPr>
          <p:grpSpPr>
            <a:xfrm>
              <a:off x="1301444" y="453575"/>
              <a:ext cx="9556211" cy="6277472"/>
              <a:chOff x="1301444" y="453575"/>
              <a:chExt cx="9556211" cy="6277472"/>
            </a:xfrm>
          </p:grpSpPr>
          <p:pic>
            <p:nvPicPr>
              <p:cNvPr id="5" name="Grafik 4">
                <a:extLst>
                  <a:ext uri="{FF2B5EF4-FFF2-40B4-BE49-F238E27FC236}">
                    <a16:creationId xmlns:a16="http://schemas.microsoft.com/office/drawing/2014/main" xmlns="" id="{085D51DB-3881-336C-C36D-9B5FE941477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8338"/>
              <a:stretch/>
            </p:blipFill>
            <p:spPr>
              <a:xfrm>
                <a:off x="2600935" y="453575"/>
                <a:ext cx="6407263" cy="5950849"/>
              </a:xfrm>
              <a:prstGeom prst="rect">
                <a:avLst/>
              </a:prstGeom>
            </p:spPr>
          </p:pic>
          <p:pic>
            <p:nvPicPr>
              <p:cNvPr id="7" name="Grafik 6">
                <a:extLst>
                  <a:ext uri="{FF2B5EF4-FFF2-40B4-BE49-F238E27FC236}">
                    <a16:creationId xmlns:a16="http://schemas.microsoft.com/office/drawing/2014/main" xmlns="" id="{8F98C72B-7F38-9D6A-104F-307BF6276B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47511" y="2779414"/>
                <a:ext cx="176240" cy="177673"/>
              </a:xfrm>
              <a:prstGeom prst="rect">
                <a:avLst/>
              </a:prstGeom>
            </p:spPr>
          </p:pic>
          <p:pic>
            <p:nvPicPr>
              <p:cNvPr id="12" name="Grafik 11">
                <a:extLst>
                  <a:ext uri="{FF2B5EF4-FFF2-40B4-BE49-F238E27FC236}">
                    <a16:creationId xmlns:a16="http://schemas.microsoft.com/office/drawing/2014/main" xmlns="" id="{81AEB2E8-7064-D4CF-9F02-95B2BC4094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47237" y="2207537"/>
                <a:ext cx="176240" cy="177673"/>
              </a:xfrm>
              <a:prstGeom prst="rect">
                <a:avLst/>
              </a:prstGeom>
            </p:spPr>
          </p:pic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xmlns="" id="{5B8A4784-83F1-AE16-BAEF-454C8DB315D8}"/>
                  </a:ext>
                </a:extLst>
              </p:cNvPr>
              <p:cNvSpPr txBox="1"/>
              <p:nvPr/>
            </p:nvSpPr>
            <p:spPr>
              <a:xfrm>
                <a:off x="6448584" y="4710229"/>
                <a:ext cx="816886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sz="800" b="1" dirty="0" err="1"/>
                  <a:t>DenkmalsplatzStart</a:t>
                </a:r>
                <a:r>
                  <a:rPr lang="de-DE" sz="800" b="1" dirty="0"/>
                  <a:t> / Ziel</a:t>
                </a:r>
              </a:p>
            </p:txBody>
          </p:sp>
          <p:pic>
            <p:nvPicPr>
              <p:cNvPr id="18" name="Grafik 17">
                <a:extLst>
                  <a:ext uri="{FF2B5EF4-FFF2-40B4-BE49-F238E27FC236}">
                    <a16:creationId xmlns:a16="http://schemas.microsoft.com/office/drawing/2014/main" xmlns="" id="{06F1C62C-077C-7D8C-632D-23F955A87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3309051">
                <a:off x="7211178" y="4218349"/>
                <a:ext cx="205527" cy="195681"/>
              </a:xfrm>
              <a:prstGeom prst="rect">
                <a:avLst/>
              </a:prstGeom>
            </p:spPr>
          </p:pic>
          <p:pic>
            <p:nvPicPr>
              <p:cNvPr id="20" name="Grafik 19">
                <a:extLst>
                  <a:ext uri="{FF2B5EF4-FFF2-40B4-BE49-F238E27FC236}">
                    <a16:creationId xmlns:a16="http://schemas.microsoft.com/office/drawing/2014/main" xmlns="" id="{AFA8C0B3-2BC9-05C8-40C9-A9BFD692CA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9155602">
                <a:off x="6495147" y="5049582"/>
                <a:ext cx="205527" cy="219004"/>
              </a:xfrm>
              <a:prstGeom prst="rect">
                <a:avLst/>
              </a:prstGeom>
            </p:spPr>
          </p:pic>
          <p:pic>
            <p:nvPicPr>
              <p:cNvPr id="21" name="Grafik 20">
                <a:extLst>
                  <a:ext uri="{FF2B5EF4-FFF2-40B4-BE49-F238E27FC236}">
                    <a16:creationId xmlns:a16="http://schemas.microsoft.com/office/drawing/2014/main" xmlns="" id="{9384546A-40AB-A082-72C9-8AB4061C8D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3822464">
                <a:off x="7500953" y="3940398"/>
                <a:ext cx="205527" cy="219004"/>
              </a:xfrm>
              <a:prstGeom prst="rect">
                <a:avLst/>
              </a:prstGeom>
            </p:spPr>
          </p:pic>
          <p:pic>
            <p:nvPicPr>
              <p:cNvPr id="22" name="Grafik 21">
                <a:extLst>
                  <a:ext uri="{FF2B5EF4-FFF2-40B4-BE49-F238E27FC236}">
                    <a16:creationId xmlns:a16="http://schemas.microsoft.com/office/drawing/2014/main" xmlns="" id="{7175D05A-11DA-1975-7845-D0ACE622F6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7694672">
                <a:off x="6558035" y="3319497"/>
                <a:ext cx="205527" cy="219004"/>
              </a:xfrm>
              <a:prstGeom prst="rect">
                <a:avLst/>
              </a:prstGeom>
            </p:spPr>
          </p:pic>
          <p:pic>
            <p:nvPicPr>
              <p:cNvPr id="23" name="Grafik 22">
                <a:extLst>
                  <a:ext uri="{FF2B5EF4-FFF2-40B4-BE49-F238E27FC236}">
                    <a16:creationId xmlns:a16="http://schemas.microsoft.com/office/drawing/2014/main" xmlns="" id="{DA3D4134-B02F-2CE6-74C4-26ABA6D290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8393062">
                <a:off x="2908016" y="1655087"/>
                <a:ext cx="205527" cy="219004"/>
              </a:xfrm>
              <a:prstGeom prst="rect">
                <a:avLst/>
              </a:prstGeom>
            </p:spPr>
          </p:pic>
          <p:pic>
            <p:nvPicPr>
              <p:cNvPr id="24" name="Grafik 23">
                <a:extLst>
                  <a:ext uri="{FF2B5EF4-FFF2-40B4-BE49-F238E27FC236}">
                    <a16:creationId xmlns:a16="http://schemas.microsoft.com/office/drawing/2014/main" xmlns="" id="{63829BD2-1629-A8B5-120C-1861096953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2302615">
                <a:off x="3177762" y="1114100"/>
                <a:ext cx="205527" cy="219004"/>
              </a:xfrm>
              <a:prstGeom prst="rect">
                <a:avLst/>
              </a:prstGeom>
            </p:spPr>
          </p:pic>
          <p:pic>
            <p:nvPicPr>
              <p:cNvPr id="25" name="Grafik 24">
                <a:extLst>
                  <a:ext uri="{FF2B5EF4-FFF2-40B4-BE49-F238E27FC236}">
                    <a16:creationId xmlns:a16="http://schemas.microsoft.com/office/drawing/2014/main" xmlns="" id="{D0D9247B-0BB9-DED9-2C9B-C08DEBA720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653015">
                <a:off x="6353389" y="2583324"/>
                <a:ext cx="205527" cy="219004"/>
              </a:xfrm>
              <a:prstGeom prst="rect">
                <a:avLst/>
              </a:prstGeom>
            </p:spPr>
          </p:pic>
          <p:pic>
            <p:nvPicPr>
              <p:cNvPr id="26" name="Grafik 25">
                <a:extLst>
                  <a:ext uri="{FF2B5EF4-FFF2-40B4-BE49-F238E27FC236}">
                    <a16:creationId xmlns:a16="http://schemas.microsoft.com/office/drawing/2014/main" xmlns="" id="{8557C205-41A0-CC0B-32D6-C598A31E7B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479459">
                <a:off x="7215982" y="3805660"/>
                <a:ext cx="205527" cy="195681"/>
              </a:xfrm>
              <a:prstGeom prst="rect">
                <a:avLst/>
              </a:prstGeom>
            </p:spPr>
          </p:pic>
          <p:pic>
            <p:nvPicPr>
              <p:cNvPr id="27" name="Grafik 26">
                <a:extLst>
                  <a:ext uri="{FF2B5EF4-FFF2-40B4-BE49-F238E27FC236}">
                    <a16:creationId xmlns:a16="http://schemas.microsoft.com/office/drawing/2014/main" xmlns="" id="{9CC57005-A39B-4000-BCA2-3497928EFD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8014683">
                <a:off x="2628510" y="1518982"/>
                <a:ext cx="205527" cy="195681"/>
              </a:xfrm>
              <a:prstGeom prst="rect">
                <a:avLst/>
              </a:prstGeom>
            </p:spPr>
          </p:pic>
          <p:pic>
            <p:nvPicPr>
              <p:cNvPr id="28" name="Grafik 27">
                <a:extLst>
                  <a:ext uri="{FF2B5EF4-FFF2-40B4-BE49-F238E27FC236}">
                    <a16:creationId xmlns:a16="http://schemas.microsoft.com/office/drawing/2014/main" xmlns="" id="{D977CB32-3E3D-ABF3-86B6-5033A73F6D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7084414">
                <a:off x="6193347" y="3073854"/>
                <a:ext cx="205527" cy="195681"/>
              </a:xfrm>
              <a:prstGeom prst="rect">
                <a:avLst/>
              </a:prstGeom>
            </p:spPr>
          </p:pic>
          <p:pic>
            <p:nvPicPr>
              <p:cNvPr id="29" name="Grafik 28">
                <a:extLst>
                  <a:ext uri="{FF2B5EF4-FFF2-40B4-BE49-F238E27FC236}">
                    <a16:creationId xmlns:a16="http://schemas.microsoft.com/office/drawing/2014/main" xmlns="" id="{2FB80D5D-59CD-3074-CD04-1D893BD02C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8217007">
                <a:off x="6211631" y="4833560"/>
                <a:ext cx="205527" cy="195681"/>
              </a:xfrm>
              <a:prstGeom prst="rect">
                <a:avLst/>
              </a:prstGeom>
            </p:spPr>
          </p:pic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xmlns="" id="{D338452A-891C-A02F-BCE0-C3653FFD15CE}"/>
                  </a:ext>
                </a:extLst>
              </p:cNvPr>
              <p:cNvSpPr txBox="1"/>
              <p:nvPr/>
            </p:nvSpPr>
            <p:spPr>
              <a:xfrm rot="1925759">
                <a:off x="1301444" y="1047467"/>
                <a:ext cx="134061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b="1" dirty="0"/>
                  <a:t>Von Limburg kommend</a:t>
                </a:r>
              </a:p>
            </p:txBody>
          </p:sp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xmlns="" id="{B496CCBD-C5D7-7928-3336-C3FF4AE65133}"/>
                  </a:ext>
                </a:extLst>
              </p:cNvPr>
              <p:cNvSpPr txBox="1"/>
              <p:nvPr/>
            </p:nvSpPr>
            <p:spPr>
              <a:xfrm>
                <a:off x="7715824" y="6500215"/>
                <a:ext cx="183807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b="1" dirty="0"/>
                  <a:t>Von Bad Camberg  kommend</a:t>
                </a:r>
              </a:p>
            </p:txBody>
          </p:sp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xmlns="" id="{EC28B821-DEFC-5686-092B-177DF756AB4D}"/>
                  </a:ext>
                </a:extLst>
              </p:cNvPr>
              <p:cNvSpPr txBox="1"/>
              <p:nvPr/>
            </p:nvSpPr>
            <p:spPr>
              <a:xfrm>
                <a:off x="9019578" y="3804461"/>
                <a:ext cx="183807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b="1" dirty="0"/>
                  <a:t>Von Villmar-Weyer kommend</a:t>
                </a:r>
              </a:p>
            </p:txBody>
          </p:sp>
          <p:pic>
            <p:nvPicPr>
              <p:cNvPr id="41" name="Grafik 40">
                <a:extLst>
                  <a:ext uri="{FF2B5EF4-FFF2-40B4-BE49-F238E27FC236}">
                    <a16:creationId xmlns:a16="http://schemas.microsoft.com/office/drawing/2014/main" xmlns="" id="{51B2504C-3F61-88FF-FE53-F99D30B535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05392" y="5463682"/>
                <a:ext cx="166254" cy="152400"/>
              </a:xfrm>
              <a:prstGeom prst="rect">
                <a:avLst/>
              </a:prstGeom>
            </p:spPr>
          </p:pic>
          <p:pic>
            <p:nvPicPr>
              <p:cNvPr id="42" name="Grafik 41">
                <a:extLst>
                  <a:ext uri="{FF2B5EF4-FFF2-40B4-BE49-F238E27FC236}">
                    <a16:creationId xmlns:a16="http://schemas.microsoft.com/office/drawing/2014/main" xmlns="" id="{231AE501-E9FE-0D9F-F44A-B445A9F470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49570" y="4996849"/>
                <a:ext cx="166254" cy="152400"/>
              </a:xfrm>
              <a:prstGeom prst="rect">
                <a:avLst/>
              </a:prstGeom>
            </p:spPr>
          </p:pic>
          <p:pic>
            <p:nvPicPr>
              <p:cNvPr id="43" name="Grafik 42">
                <a:extLst>
                  <a:ext uri="{FF2B5EF4-FFF2-40B4-BE49-F238E27FC236}">
                    <a16:creationId xmlns:a16="http://schemas.microsoft.com/office/drawing/2014/main" xmlns="" id="{CA9ADB77-6DFF-1D09-ADE9-54F3F169D8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80036" y="4779000"/>
                <a:ext cx="166254" cy="152400"/>
              </a:xfrm>
              <a:prstGeom prst="rect">
                <a:avLst/>
              </a:prstGeom>
            </p:spPr>
          </p:pic>
          <p:pic>
            <p:nvPicPr>
              <p:cNvPr id="46" name="Grafik 45">
                <a:extLst>
                  <a:ext uri="{FF2B5EF4-FFF2-40B4-BE49-F238E27FC236}">
                    <a16:creationId xmlns:a16="http://schemas.microsoft.com/office/drawing/2014/main" xmlns="" id="{8E08A80D-D2AA-3029-A9A8-AA967F3BA9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05392" y="5802459"/>
                <a:ext cx="166254" cy="152400"/>
              </a:xfrm>
              <a:prstGeom prst="rect">
                <a:avLst/>
              </a:prstGeom>
            </p:spPr>
          </p:pic>
          <p:pic>
            <p:nvPicPr>
              <p:cNvPr id="47" name="Grafik 46">
                <a:extLst>
                  <a:ext uri="{FF2B5EF4-FFF2-40B4-BE49-F238E27FC236}">
                    <a16:creationId xmlns:a16="http://schemas.microsoft.com/office/drawing/2014/main" xmlns="" id="{DB5BC2C6-473F-E464-9125-D76347A492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24197" y="6059877"/>
                <a:ext cx="166254" cy="152400"/>
              </a:xfrm>
              <a:prstGeom prst="rect">
                <a:avLst/>
              </a:prstGeom>
            </p:spPr>
          </p:pic>
          <p:pic>
            <p:nvPicPr>
              <p:cNvPr id="48" name="Grafik 47">
                <a:extLst>
                  <a:ext uri="{FF2B5EF4-FFF2-40B4-BE49-F238E27FC236}">
                    <a16:creationId xmlns:a16="http://schemas.microsoft.com/office/drawing/2014/main" xmlns="" id="{9DAE6B26-BF28-69B9-4CC3-54A317DF57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68997" y="4527777"/>
                <a:ext cx="166254" cy="152400"/>
              </a:xfrm>
              <a:prstGeom prst="rect">
                <a:avLst/>
              </a:prstGeom>
            </p:spPr>
          </p:pic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xmlns="" id="{5BCF4A7D-6145-CD20-312A-6858CA4DDF35}"/>
                  </a:ext>
                </a:extLst>
              </p:cNvPr>
              <p:cNvSpPr txBox="1"/>
              <p:nvPr/>
            </p:nvSpPr>
            <p:spPr>
              <a:xfrm>
                <a:off x="7277840" y="3068186"/>
                <a:ext cx="727551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sz="800" b="1" dirty="0"/>
                  <a:t>Emstalhalle</a:t>
                </a:r>
              </a:p>
              <a:p>
                <a:r>
                  <a:rPr lang="de-DE" sz="800" b="1" dirty="0"/>
                  <a:t>Anmeldung</a:t>
                </a:r>
              </a:p>
            </p:txBody>
          </p:sp>
        </p:grpSp>
        <p:sp>
          <p:nvSpPr>
            <p:cNvPr id="56" name="Pfeil: nach links und rechts 55">
              <a:extLst>
                <a:ext uri="{FF2B5EF4-FFF2-40B4-BE49-F238E27FC236}">
                  <a16:creationId xmlns:a16="http://schemas.microsoft.com/office/drawing/2014/main" xmlns="" id="{CE4FFC1B-F43B-3D18-78D0-ABF297B7FA58}"/>
                </a:ext>
              </a:extLst>
            </p:cNvPr>
            <p:cNvSpPr/>
            <p:nvPr/>
          </p:nvSpPr>
          <p:spPr>
            <a:xfrm rot="2017620">
              <a:off x="6800000" y="5826912"/>
              <a:ext cx="276099" cy="125290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Pfeil: nach links und rechts 56">
              <a:extLst>
                <a:ext uri="{FF2B5EF4-FFF2-40B4-BE49-F238E27FC236}">
                  <a16:creationId xmlns:a16="http://schemas.microsoft.com/office/drawing/2014/main" xmlns="" id="{9576C489-2147-86E2-1AAD-C18F69C2C12D}"/>
                </a:ext>
              </a:extLst>
            </p:cNvPr>
            <p:cNvSpPr/>
            <p:nvPr/>
          </p:nvSpPr>
          <p:spPr>
            <a:xfrm rot="2329387">
              <a:off x="7148559" y="5469214"/>
              <a:ext cx="276099" cy="125290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Pfeil: nach links und rechts 57">
              <a:extLst>
                <a:ext uri="{FF2B5EF4-FFF2-40B4-BE49-F238E27FC236}">
                  <a16:creationId xmlns:a16="http://schemas.microsoft.com/office/drawing/2014/main" xmlns="" id="{15D89B48-26BC-A4B9-F246-F3BB045F13D0}"/>
                </a:ext>
              </a:extLst>
            </p:cNvPr>
            <p:cNvSpPr/>
            <p:nvPr/>
          </p:nvSpPr>
          <p:spPr>
            <a:xfrm rot="2422150">
              <a:off x="7276676" y="5086603"/>
              <a:ext cx="276099" cy="125290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Pfeil: nach links und rechts 58">
              <a:extLst>
                <a:ext uri="{FF2B5EF4-FFF2-40B4-BE49-F238E27FC236}">
                  <a16:creationId xmlns:a16="http://schemas.microsoft.com/office/drawing/2014/main" xmlns="" id="{E207115B-5847-007C-3064-19DDAA79219E}"/>
                </a:ext>
              </a:extLst>
            </p:cNvPr>
            <p:cNvSpPr/>
            <p:nvPr/>
          </p:nvSpPr>
          <p:spPr>
            <a:xfrm rot="3235178">
              <a:off x="7175891" y="6416707"/>
              <a:ext cx="276099" cy="125290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Pfeil: nach links und rechts 59">
              <a:extLst>
                <a:ext uri="{FF2B5EF4-FFF2-40B4-BE49-F238E27FC236}">
                  <a16:creationId xmlns:a16="http://schemas.microsoft.com/office/drawing/2014/main" xmlns="" id="{311FCF24-0E61-6BE9-A269-B801041B8847}"/>
                </a:ext>
              </a:extLst>
            </p:cNvPr>
            <p:cNvSpPr/>
            <p:nvPr/>
          </p:nvSpPr>
          <p:spPr>
            <a:xfrm rot="2686736">
              <a:off x="6095048" y="5553437"/>
              <a:ext cx="276099" cy="125290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Pfeil: nach links und rechts 60">
              <a:extLst>
                <a:ext uri="{FF2B5EF4-FFF2-40B4-BE49-F238E27FC236}">
                  <a16:creationId xmlns:a16="http://schemas.microsoft.com/office/drawing/2014/main" xmlns="" id="{EEC1B841-A2F7-EFD5-E5FA-862F142B08CB}"/>
                </a:ext>
              </a:extLst>
            </p:cNvPr>
            <p:cNvSpPr/>
            <p:nvPr/>
          </p:nvSpPr>
          <p:spPr>
            <a:xfrm rot="2266551">
              <a:off x="3142476" y="3775005"/>
              <a:ext cx="276099" cy="125290"/>
            </a:xfrm>
            <a:prstGeom prst="left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65" name="Gruppieren 64">
              <a:extLst>
                <a:ext uri="{FF2B5EF4-FFF2-40B4-BE49-F238E27FC236}">
                  <a16:creationId xmlns:a16="http://schemas.microsoft.com/office/drawing/2014/main" xmlns="" id="{4C3D741E-6B75-9742-8953-2913AA003F10}"/>
                </a:ext>
              </a:extLst>
            </p:cNvPr>
            <p:cNvGrpSpPr/>
            <p:nvPr/>
          </p:nvGrpSpPr>
          <p:grpSpPr>
            <a:xfrm>
              <a:off x="940126" y="5901715"/>
              <a:ext cx="1212703" cy="230832"/>
              <a:chOff x="2379499" y="5686005"/>
              <a:chExt cx="1021213" cy="230832"/>
            </a:xfrm>
          </p:grpSpPr>
          <p:sp>
            <p:nvSpPr>
              <p:cNvPr id="62" name="Pfeil: nach links und rechts 61">
                <a:extLst>
                  <a:ext uri="{FF2B5EF4-FFF2-40B4-BE49-F238E27FC236}">
                    <a16:creationId xmlns:a16="http://schemas.microsoft.com/office/drawing/2014/main" xmlns="" id="{94734E53-BA8E-0DBD-FF35-744B00537CDB}"/>
                  </a:ext>
                </a:extLst>
              </p:cNvPr>
              <p:cNvSpPr/>
              <p:nvPr/>
            </p:nvSpPr>
            <p:spPr>
              <a:xfrm>
                <a:off x="3124613" y="5735558"/>
                <a:ext cx="276099" cy="125290"/>
              </a:xfrm>
              <a:prstGeom prst="leftRigh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Textfeld 63">
                <a:extLst>
                  <a:ext uri="{FF2B5EF4-FFF2-40B4-BE49-F238E27FC236}">
                    <a16:creationId xmlns:a16="http://schemas.microsoft.com/office/drawing/2014/main" xmlns="" id="{ED722506-328F-9E37-6114-E72809A7801C}"/>
                  </a:ext>
                </a:extLst>
              </p:cNvPr>
              <p:cNvSpPr txBox="1"/>
              <p:nvPr/>
            </p:nvSpPr>
            <p:spPr>
              <a:xfrm>
                <a:off x="2379499" y="5686005"/>
                <a:ext cx="883164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900" b="1" dirty="0"/>
                  <a:t>Laufrichtung: </a:t>
                </a:r>
              </a:p>
            </p:txBody>
          </p:sp>
        </p:grp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xmlns="" id="{F7B3411D-B0A8-4ED9-CF1B-2C2BCB05D7A8}"/>
                </a:ext>
              </a:extLst>
            </p:cNvPr>
            <p:cNvSpPr txBox="1"/>
            <p:nvPr/>
          </p:nvSpPr>
          <p:spPr>
            <a:xfrm rot="1925759">
              <a:off x="1645530" y="2948518"/>
              <a:ext cx="1340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b="1" dirty="0"/>
                <a:t>Laufrichtung zum Wendepunkt</a:t>
              </a:r>
            </a:p>
          </p:txBody>
        </p: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xmlns="" id="{A7753A11-AB78-484A-DD2B-7935D2A443C0}"/>
                </a:ext>
              </a:extLst>
            </p:cNvPr>
            <p:cNvSpPr txBox="1"/>
            <p:nvPr/>
          </p:nvSpPr>
          <p:spPr>
            <a:xfrm>
              <a:off x="6412982" y="6497180"/>
              <a:ext cx="1340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b="1" dirty="0"/>
                <a:t>Laufrichtung zum Wendepunkt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0371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006a9c5-d130-408c-bc8e-3b5ecdb17aa0}" enabled="1" method="Standard" siteId="{8d4b558f-7b2e-40ba-ad1f-e04d79e6265a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Benutzerdefiniert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Loke, Joerg</dc:creator>
  <cp:lastModifiedBy>Hp</cp:lastModifiedBy>
  <cp:revision>7</cp:revision>
  <cp:lastPrinted>2023-07-19T11:30:13Z</cp:lastPrinted>
  <dcterms:created xsi:type="dcterms:W3CDTF">2023-05-23T08:04:19Z</dcterms:created>
  <dcterms:modified xsi:type="dcterms:W3CDTF">2023-11-14T17:15:35Z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Office:8</vt:lpwstr>
  </property>
  <property fmtid="{D5CDD505-2E9C-101B-9397-08002B2CF9AE}" pid="3" name="ClassificationContentMarkingFooterText">
    <vt:lpwstr>Internal</vt:lpwstr>
  </property>
</Properties>
</file>